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b6932e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b6932e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of you can create a trip: just specify a name for the trip and a range of dates.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OP: create a trip with: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-name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-date range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7b6932ee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7b6932ee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you can invite your friends to join and help plan the trip. Everyone will be able to edit the details of this trip.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OP: invite friends to join and help plan the trip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b6932ee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b6932ee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you can add activities that you’re interested in. Just specify the name of the activity.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add other helpful details such as a place, suggested duration or type of activity for others to see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OP: create activities for trip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(optionals)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-suggested duration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-place (opening hours, location)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-category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7b6932e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7b6932e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ultiple users can collaborate on the same trip by adding to the list of activities.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7b6932e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7b6932e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7b6932ee4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7b6932ee4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b6932ee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7b6932ee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7b6932d1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7b6932d1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7b6932d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7b6932d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you have probably gone on a vacation before with friends or family. And you’ve probably experienced the struggles of trying to plan a trip. Everyone on the trip has different sites they want to see, different activities they want to do, different restaurants they want to eat at. How do we plan everything out?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b6932ee4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b6932ee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your group will try meeting in person and mapping everything out on paper. But this is very tedious and inefficient.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7b6932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7b6932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maybe everyone will list their interests on Google Docs. But this is ugly and disorganized. </a:t>
            </a:r>
            <a:r>
              <a:rPr lang="en">
                <a:solidFill>
                  <a:schemeClr val="dk1"/>
                </a:solidFill>
              </a:rPr>
              <a:t>It’s difficult to figure out everyone’s interests and create a schedule. Well we have a solution for you, and that’s Tripmates! Tripmates makes it easy to plan a trip between multiple people by providing a collaborative way to list everyone’s interests and efficiently create a schedule.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b6932d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b6932d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trip (going somewhere with friends!):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-date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-users (all your friends)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-ideas (activities)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b6932ee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b6932ee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consist of activities (what people are interested in doing)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-category (like shopping, eating)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-suggested duration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-place (hours and location)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b6932ee4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b6932ee4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itinerary (what you actually wanna do and when)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are events?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b6932ee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b6932ee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-activity (originating from your ideas)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-date/time range (Tues at 8-10pm)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7b6932ee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7b6932ee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let’s take a look at some of the things you can do with Tripmates.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Say, you and a couple of friends decide to go to Hong Kong during IAP.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dora wants to go to Hong Kong during IAP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1" Type="http://schemas.openxmlformats.org/officeDocument/2006/relationships/image" Target="../media/image22.png"/><Relationship Id="rId10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7.jp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7.jp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7.jp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11750"/>
            <a:ext cx="8520600" cy="10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Tripmates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bin"/>
                <a:ea typeface="Cabin"/>
                <a:cs typeface="Cabin"/>
                <a:sym typeface="Cabin"/>
              </a:rPr>
              <a:t>JuiCy buNS</a:t>
            </a:r>
            <a:endParaRPr sz="30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Janice Lee</a:t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Cynthia Zhou</a:t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Nancy Luong</a:t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Sophia Kwon</a:t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0829">
            <a:off x="3201775" y="306076"/>
            <a:ext cx="3059349" cy="15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899" y="1394970"/>
            <a:ext cx="2323200" cy="207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1862625" y="1260600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3514900" y="1722075"/>
            <a:ext cx="16692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9am-10pm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9625" y="1439400"/>
            <a:ext cx="2083975" cy="1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1862625" y="1260600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296050" y="1701925"/>
            <a:ext cx="17241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899" y="1394970"/>
            <a:ext cx="2323200" cy="2079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>
            <a:off x="3514900" y="1722075"/>
            <a:ext cx="16692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9am-10pm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9625" y="1439400"/>
            <a:ext cx="2083975" cy="1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1862625" y="1260600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6900" y="0"/>
            <a:ext cx="17742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7440600" y="152375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Itinerary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296050" y="1701925"/>
            <a:ext cx="17241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899" y="1394970"/>
            <a:ext cx="2323200" cy="207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>
            <a:off x="3514900" y="1722075"/>
            <a:ext cx="16692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9am-10pm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9625" y="1439400"/>
            <a:ext cx="2083975" cy="1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1862625" y="1260600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6900" y="0"/>
            <a:ext cx="17742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7440600" y="152375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Itinerary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8039700" y="1436725"/>
            <a:ext cx="802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5975025" y="3649025"/>
            <a:ext cx="1981500" cy="1432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5975025" y="1144225"/>
            <a:ext cx="1981500" cy="107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Hours:	     9am-10pm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296050" y="1701925"/>
            <a:ext cx="17241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899" y="1394970"/>
            <a:ext cx="2323200" cy="207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3514900" y="1722075"/>
            <a:ext cx="16692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9am-10pm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600" y="2812550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200" y="3550421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2700" y="3257513"/>
            <a:ext cx="23232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983063" y="152375"/>
            <a:ext cx="54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9625" y="1439400"/>
            <a:ext cx="2083975" cy="18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1862625" y="1260600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6900" y="0"/>
            <a:ext cx="17742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7440600" y="152375"/>
            <a:ext cx="10503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Itinerary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8039700" y="1436725"/>
            <a:ext cx="8028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5975025" y="3649025"/>
            <a:ext cx="1981500" cy="1432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975025" y="1849225"/>
            <a:ext cx="1981500" cy="1073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Hours:	     9am-10pm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296050" y="1701925"/>
            <a:ext cx="17241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Gambling in Macau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Make $$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Macau Casino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 5pm-5am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4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345550" y="544475"/>
            <a:ext cx="2058900" cy="524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Get Wild &amp; Funky @ HK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Jan 10 - Jan 21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899" y="1394970"/>
            <a:ext cx="2323200" cy="207925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/>
          <p:nvPr/>
        </p:nvSpPr>
        <p:spPr>
          <a:xfrm>
            <a:off x="3514900" y="1722075"/>
            <a:ext cx="1669200" cy="1005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Category: Food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Location:  HK Dim Sum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Hours:	    9am-10pm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Duration:  3 hours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/>
        </p:nvSpPr>
        <p:spPr>
          <a:xfrm>
            <a:off x="3551250" y="137000"/>
            <a:ext cx="1818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Vámonos!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28418" l="-10412" r="45817" t="0"/>
          <a:stretch/>
        </p:blipFill>
        <p:spPr>
          <a:xfrm flipH="1">
            <a:off x="3690925" y="323800"/>
            <a:ext cx="2386850" cy="19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175" y="675600"/>
            <a:ext cx="5274424" cy="43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5">
            <a:alphaModFix/>
          </a:blip>
          <a:srcRect b="51583" l="0" r="0" t="0"/>
          <a:stretch/>
        </p:blipFill>
        <p:spPr>
          <a:xfrm flipH="1" rot="-789918">
            <a:off x="2975697" y="1239524"/>
            <a:ext cx="2583954" cy="172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35500" y="205325"/>
            <a:ext cx="164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Purpose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50" y="33877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3179887"/>
            <a:ext cx="1454075" cy="200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850" y="3875434"/>
            <a:ext cx="1050375" cy="126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0925" y="3462188"/>
            <a:ext cx="2323200" cy="17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32304" y="2962277"/>
            <a:ext cx="796000" cy="86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08225" y="3306152"/>
            <a:ext cx="662350" cy="7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222" y="2892916"/>
            <a:ext cx="662350" cy="72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592333" y="2818458"/>
            <a:ext cx="662353" cy="721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4"/>
          <p:cNvCxnSpPr/>
          <p:nvPr/>
        </p:nvCxnSpPr>
        <p:spPr>
          <a:xfrm flipH="1" rot="10800000">
            <a:off x="970575" y="1566375"/>
            <a:ext cx="2095500" cy="139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4"/>
          <p:cNvCxnSpPr/>
          <p:nvPr/>
        </p:nvCxnSpPr>
        <p:spPr>
          <a:xfrm flipH="1" rot="10800000">
            <a:off x="3275625" y="1745975"/>
            <a:ext cx="666600" cy="161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/>
          <p:nvPr/>
        </p:nvCxnSpPr>
        <p:spPr>
          <a:xfrm rot="10800000">
            <a:off x="5105275" y="1736350"/>
            <a:ext cx="615900" cy="105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 rot="10800000">
            <a:off x="5908475" y="1490350"/>
            <a:ext cx="1866300" cy="1488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0575" y="19125"/>
            <a:ext cx="1963225" cy="17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2600"/>
          <a:stretch/>
        </p:blipFill>
        <p:spPr>
          <a:xfrm>
            <a:off x="925387" y="271275"/>
            <a:ext cx="7293226" cy="46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75" y="394888"/>
            <a:ext cx="7413450" cy="4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41450"/>
            <a:ext cx="173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Concept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" y="1006260"/>
            <a:ext cx="2521050" cy="13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687775" y="2204350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" y="1006260"/>
            <a:ext cx="252105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175" y="101725"/>
            <a:ext cx="5103522" cy="292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876" y="527788"/>
            <a:ext cx="931101" cy="19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050" y="1661113"/>
            <a:ext cx="1172716" cy="7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2275" y="585450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1000" y="1466662"/>
            <a:ext cx="1294800" cy="86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241450"/>
            <a:ext cx="173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Concept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87775" y="2204350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083800" y="2371800"/>
            <a:ext cx="1614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00" y="2923450"/>
            <a:ext cx="1558400" cy="15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0" y="1006260"/>
            <a:ext cx="252105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175" y="101725"/>
            <a:ext cx="5103522" cy="292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876" y="527788"/>
            <a:ext cx="931101" cy="19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050" y="1661113"/>
            <a:ext cx="1172716" cy="7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2275" y="585450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1000" y="1466662"/>
            <a:ext cx="1294800" cy="86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241450"/>
            <a:ext cx="173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Concept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87775" y="2204350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063800" y="4334275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itinerary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6083800" y="2371800"/>
            <a:ext cx="1614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800" y="2923450"/>
            <a:ext cx="1558400" cy="1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063800" y="4334275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itinerary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0" y="1006260"/>
            <a:ext cx="2521050" cy="13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175" y="101725"/>
            <a:ext cx="5103522" cy="292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6083800" y="2371800"/>
            <a:ext cx="1614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activities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876" y="527788"/>
            <a:ext cx="931101" cy="19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050" y="1661113"/>
            <a:ext cx="1172716" cy="7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2275" y="585450"/>
            <a:ext cx="931100" cy="9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1100" y="3333600"/>
            <a:ext cx="1895375" cy="1487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1000" y="1466662"/>
            <a:ext cx="1294800" cy="86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4634888" y="4589750"/>
            <a:ext cx="1614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241450"/>
            <a:ext cx="173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Concept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87775" y="2204350"/>
            <a:ext cx="129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trip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0" y="3084662"/>
            <a:ext cx="1158705" cy="1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655" y="152400"/>
            <a:ext cx="7334947" cy="314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